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4" r:id="rId6"/>
    <p:sldId id="288" r:id="rId7"/>
    <p:sldId id="275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78" r:id="rId16"/>
    <p:sldId id="280" r:id="rId17"/>
    <p:sldId id="279" r:id="rId18"/>
    <p:sldId id="289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F18463-A647-4FBE-A9C8-4577D1869131}" v="8" dt="2024-05-23T03:36:01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dv-kanchan/Eco-Consciou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.dev/" TargetMode="External"/><Relationship Id="rId4" Type="http://schemas.openxmlformats.org/officeDocument/2006/relationships/hyperlink" Target="https://www.mongodb.com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9649" y="5877272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3491880" y="2321094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Eco-Conscious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5A776-8973-9EAE-EA20-A24928924170}"/>
              </a:ext>
            </a:extLst>
          </p:cNvPr>
          <p:cNvSpPr txBox="1"/>
          <p:nvPr/>
        </p:nvSpPr>
        <p:spPr>
          <a:xfrm>
            <a:off x="1331639" y="1269865"/>
            <a:ext cx="6947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F0000"/>
                </a:solidFill>
              </a:rPr>
              <a:t>Back End Engineering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1D4E5-BD65-D01B-DE12-02BA77C72F7C}"/>
              </a:ext>
            </a:extLst>
          </p:cNvPr>
          <p:cNvSpPr txBox="1"/>
          <p:nvPr/>
        </p:nvSpPr>
        <p:spPr>
          <a:xfrm>
            <a:off x="899592" y="3833809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by:</a:t>
            </a:r>
            <a:br>
              <a:rPr lang="en-IN" dirty="0"/>
            </a:br>
            <a:r>
              <a:rPr lang="en-IN" dirty="0" err="1"/>
              <a:t>Jashanjit</a:t>
            </a:r>
            <a:r>
              <a:rPr lang="en-IN" dirty="0"/>
              <a:t> Kaur (2210990440)</a:t>
            </a:r>
          </a:p>
          <a:p>
            <a:r>
              <a:rPr lang="en-IN" dirty="0" err="1"/>
              <a:t>Jasjeet</a:t>
            </a:r>
            <a:r>
              <a:rPr lang="en-IN" dirty="0"/>
              <a:t> Kaur (2210990442)</a:t>
            </a:r>
          </a:p>
          <a:p>
            <a:r>
              <a:rPr lang="en-IN" dirty="0" err="1"/>
              <a:t>Kamaljeet</a:t>
            </a:r>
            <a:r>
              <a:rPr lang="en-IN" dirty="0"/>
              <a:t> Kaur (2210990470)</a:t>
            </a:r>
          </a:p>
          <a:p>
            <a:r>
              <a:rPr lang="en-IN" dirty="0"/>
              <a:t>Kanchan Yadav (2210990471)</a:t>
            </a:r>
          </a:p>
          <a:p>
            <a:r>
              <a:rPr lang="en-IN" dirty="0"/>
              <a:t>Kashika (2210990493)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3B8CD-AC49-9790-97CC-47D839B95817}"/>
              </a:ext>
            </a:extLst>
          </p:cNvPr>
          <p:cNvSpPr txBox="1"/>
          <p:nvPr/>
        </p:nvSpPr>
        <p:spPr>
          <a:xfrm>
            <a:off x="6341208" y="393305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Submitted to:</a:t>
            </a:r>
          </a:p>
          <a:p>
            <a:r>
              <a:rPr lang="en-IN" dirty="0"/>
              <a:t>Mr. Shiv Mohan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C00B9E-39C5-5EFC-60B3-697E80ABB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2201759"/>
            <a:ext cx="1008112" cy="1008112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5854D-6E2B-0BB9-5D2B-379D5901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7" y="1831450"/>
            <a:ext cx="8821506" cy="448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E0DA45-16C8-A9D5-4076-560735D2C479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8E0-CA1E-337D-C321-7D17FD9C238A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Page:</a:t>
            </a:r>
          </a:p>
        </p:txBody>
      </p:sp>
    </p:spTree>
    <p:extLst>
      <p:ext uri="{BB962C8B-B14F-4D97-AF65-F5344CB8AC3E}">
        <p14:creationId xmlns:p14="http://schemas.microsoft.com/office/powerpoint/2010/main" val="2200701165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95912-5DD5-F6D4-07C7-15B1C3AF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2" y="1881210"/>
            <a:ext cx="8484876" cy="4372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67B8B1-08B5-C0C4-72B6-2A0242DB6E07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86445-8023-B645-C52B-D77C0966F561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Page:</a:t>
            </a:r>
          </a:p>
        </p:txBody>
      </p:sp>
    </p:spTree>
    <p:extLst>
      <p:ext uri="{BB962C8B-B14F-4D97-AF65-F5344CB8AC3E}">
        <p14:creationId xmlns:p14="http://schemas.microsoft.com/office/powerpoint/2010/main" val="993991318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B23BD-6042-C2F1-1052-1DA8242A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2" y="2060848"/>
            <a:ext cx="8243776" cy="4236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F84C9B-7933-FF3E-95DD-73FE872A6E56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Details Page: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2AC45-E0A4-717B-BFED-2E8E63C9823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</p:spTree>
    <p:extLst>
      <p:ext uri="{BB962C8B-B14F-4D97-AF65-F5344CB8AC3E}">
        <p14:creationId xmlns:p14="http://schemas.microsoft.com/office/powerpoint/2010/main" val="921250335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B10DA-BCC9-5EE0-B36A-48A1961D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32856"/>
            <a:ext cx="8604448" cy="436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E3753-CC83-F263-39D7-75BEC688245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720C4-F511-DABA-2FC9-B526191F3F89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 Page:</a:t>
            </a:r>
          </a:p>
        </p:txBody>
      </p:sp>
    </p:spTree>
    <p:extLst>
      <p:ext uri="{BB962C8B-B14F-4D97-AF65-F5344CB8AC3E}">
        <p14:creationId xmlns:p14="http://schemas.microsoft.com/office/powerpoint/2010/main" val="2679394212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3F1AE-DE3F-CB3D-214F-1BD0B8E1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2" y="1700808"/>
            <a:ext cx="8550675" cy="4895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F3DD-13B1-28D4-6F3A-61EFE5D38525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9DFC5-11AA-1D50-4578-FCEF343866F7}"/>
              </a:ext>
            </a:extLst>
          </p:cNvPr>
          <p:cNvSpPr txBox="1"/>
          <p:nvPr/>
        </p:nvSpPr>
        <p:spPr>
          <a:xfrm>
            <a:off x="755576" y="1124744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</a:p>
        </p:txBody>
      </p:sp>
    </p:spTree>
    <p:extLst>
      <p:ext uri="{BB962C8B-B14F-4D97-AF65-F5344CB8AC3E}">
        <p14:creationId xmlns:p14="http://schemas.microsoft.com/office/powerpoint/2010/main" val="947806470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7F335-5491-468C-4746-79E07211A05C}"/>
              </a:ext>
            </a:extLst>
          </p:cNvPr>
          <p:cNvSpPr txBox="1"/>
          <p:nvPr/>
        </p:nvSpPr>
        <p:spPr>
          <a:xfrm>
            <a:off x="467544" y="1628800"/>
            <a:ext cx="7308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We've built the core backend of our eco-friendly </a:t>
            </a:r>
          </a:p>
          <a:p>
            <a:r>
              <a:rPr lang="en-US" sz="2400" dirty="0"/>
              <a:t>e-commerce platform, successfully implementing CRUD operations and key features, we have planned to refine and expand the system in the next phase.</a:t>
            </a:r>
            <a:endParaRPr lang="en-IN" sz="2400" dirty="0"/>
          </a:p>
        </p:txBody>
      </p:sp>
    </p:spTree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https://github.com/ydv-kanchan/Eco-Conscious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B2C53B-0FAF-0B38-0B09-4D3782DC808B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678A-B772-0882-3D44-9E7F770B4A5F}"/>
              </a:ext>
            </a:extLst>
          </p:cNvPr>
          <p:cNvSpPr txBox="1"/>
          <p:nvPr/>
        </p:nvSpPr>
        <p:spPr>
          <a:xfrm>
            <a:off x="683568" y="1700808"/>
            <a:ext cx="6264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https://expressjs.com/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https://www.mongodb.com/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https://react.dev/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A4E44-CEA5-A928-0D95-3B97A062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6" y="1268760"/>
            <a:ext cx="7452679" cy="51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4838"/>
      </p:ext>
    </p:extLst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7" y="980728"/>
            <a:ext cx="7480783" cy="561058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Database Design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Q&amp;A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9909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9564-69A1-DB6E-ECBD-30902D43F591}"/>
              </a:ext>
            </a:extLst>
          </p:cNvPr>
          <p:cNvSpPr txBox="1"/>
          <p:nvPr/>
        </p:nvSpPr>
        <p:spPr>
          <a:xfrm>
            <a:off x="539552" y="1484784"/>
            <a:ext cx="79928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idea is to create an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 e-commerce platform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promotes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products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not only allows users to shop for eco-friendly items but also suggests alternative products based on specific environmental criteria, helping consumers make more informed, sustainable choices.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77299-F88F-6BA7-32D6-AC4050ED8A20}"/>
              </a:ext>
            </a:extLst>
          </p:cNvPr>
          <p:cNvSpPr txBox="1"/>
          <p:nvPr/>
        </p:nvSpPr>
        <p:spPr>
          <a:xfrm>
            <a:off x="755576" y="1340769"/>
            <a:ext cx="77048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MongoDB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NoSQL database used to store product data, user information.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Express.js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Backend web application framework that handles routing, middleware, and CRUD operations.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React.js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Frontend library for building the user interface.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Node.js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JavaScript runtime used on the server to execute backend logic and interact with the database.</a:t>
            </a: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2041A-BDCD-2E63-1C21-5B84A2D10C66}"/>
              </a:ext>
            </a:extLst>
          </p:cNvPr>
          <p:cNvSpPr txBox="1"/>
          <p:nvPr/>
        </p:nvSpPr>
        <p:spPr>
          <a:xfrm>
            <a:off x="350440" y="1556792"/>
            <a:ext cx="87849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&amp; Login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Secure user authentication, allowing new users to register and existing users to log in.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Organized display of products into various eco-friendly categories for easy navigation.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Detailed information page for each product, including eco-friendly criteria and suggestions for alternatives.</a:t>
            </a: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8EFFB-09B8-BC79-6D29-6FC16F989FB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350A8-369E-0A99-908E-9B90DCCA4434}"/>
              </a:ext>
            </a:extLst>
          </p:cNvPr>
          <p:cNvSpPr txBox="1"/>
          <p:nvPr/>
        </p:nvSpPr>
        <p:spPr>
          <a:xfrm>
            <a:off x="323528" y="1484784"/>
            <a:ext cx="849694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Personalized user profiles where users can view and manage their account details.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Option for users to update their personal information and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Profile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Functionality for users to permanently delete their accounts if they choose.</a:t>
            </a:r>
          </a:p>
        </p:txBody>
      </p:sp>
    </p:spTree>
    <p:extLst>
      <p:ext uri="{BB962C8B-B14F-4D97-AF65-F5344CB8AC3E}">
        <p14:creationId xmlns:p14="http://schemas.microsoft.com/office/powerpoint/2010/main" val="4110839377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F5D9-C5F1-09BE-DDBD-20974436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17504"/>
            <a:ext cx="8100391" cy="4357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1B1F6-F052-0DF1-811C-7606D3706A36}"/>
              </a:ext>
            </a:extLst>
          </p:cNvPr>
          <p:cNvSpPr txBox="1"/>
          <p:nvPr/>
        </p:nvSpPr>
        <p:spPr>
          <a:xfrm>
            <a:off x="755576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or Login Page: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1D1A7-A491-A137-6C01-B466145CE49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A71E1-29B4-78EC-0783-413604383C53}"/>
              </a:ext>
            </a:extLst>
          </p:cNvPr>
          <p:cNvSpPr txBox="1"/>
          <p:nvPr/>
        </p:nvSpPr>
        <p:spPr>
          <a:xfrm>
            <a:off x="827584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1314-120F-8437-24BF-5E0FC13E0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" y="1865730"/>
            <a:ext cx="8593527" cy="46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63773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A9C2A-7EA3-9B41-CD52-7E560046DF6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54A5B-1DB5-F0CA-6609-D7FF21C13149}"/>
              </a:ext>
            </a:extLst>
          </p:cNvPr>
          <p:cNvSpPr txBox="1"/>
          <p:nvPr/>
        </p:nvSpPr>
        <p:spPr>
          <a:xfrm>
            <a:off x="827584" y="112474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42FA1-FACF-3805-CCBC-80F210EA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5" y="1883206"/>
            <a:ext cx="8770869" cy="45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21432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421</Words>
  <Application>Microsoft Office PowerPoint</Application>
  <PresentationFormat>On-screen Show (4:3)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38</cp:revision>
  <dcterms:created xsi:type="dcterms:W3CDTF">2022-12-12T14:14:34Z</dcterms:created>
  <dcterms:modified xsi:type="dcterms:W3CDTF">2024-09-02T10:11:44Z</dcterms:modified>
</cp:coreProperties>
</file>